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69" r:id="rId3"/>
    <p:sldId id="270" r:id="rId4"/>
    <p:sldId id="257" r:id="rId5"/>
    <p:sldId id="265" r:id="rId6"/>
    <p:sldId id="258" r:id="rId7"/>
    <p:sldId id="266" r:id="rId8"/>
    <p:sldId id="260" r:id="rId9"/>
    <p:sldId id="271" r:id="rId10"/>
    <p:sldId id="27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07.12.2023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51520" y="332656"/>
            <a:ext cx="842493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latin typeface="Georgia" panose="02040502050405020303" pitchFamily="18" charset="0"/>
              </a:rPr>
              <a:t>ФОП ДО:</a:t>
            </a:r>
          </a:p>
          <a:p>
            <a:pPr algn="ctr" eaLnBrk="1" hangingPunct="1"/>
            <a:r>
              <a:rPr lang="ru-RU" altLang="ru-RU" sz="2800" b="1" dirty="0"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latin typeface="Georgia" panose="02040502050405020303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68960"/>
            <a:ext cx="6147880" cy="229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Содержательный  </a:t>
            </a:r>
            <a:r>
              <a:rPr lang="ru-RU" altLang="ru-RU" sz="3200" b="1" dirty="0">
                <a:solidFill>
                  <a:srgbClr val="FF000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/>
          <a:stretch>
            <a:fillRect/>
          </a:stretch>
        </p:blipFill>
        <p:spPr bwMode="auto">
          <a:xfrm>
            <a:off x="899592" y="1340768"/>
            <a:ext cx="7704856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6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3" t="323" r="24" b="-323"/>
          <a:stretch>
            <a:fillRect/>
          </a:stretch>
        </p:blipFill>
        <p:spPr bwMode="auto">
          <a:xfrm>
            <a:off x="572468" y="1308283"/>
            <a:ext cx="8196816" cy="49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00B05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00B05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233" y="3429000"/>
            <a:ext cx="36195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Уважаемые родители!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С </a:t>
            </a:r>
            <a:r>
              <a:rPr lang="ru-RU" altLang="ru-RU" sz="3400" b="1" dirty="0">
                <a:solidFill>
                  <a:srgbClr val="0070C0"/>
                </a:solidFill>
                <a:latin typeface="Georgia" panose="02040502050405020303" pitchFamily="18" charset="0"/>
              </a:rPr>
              <a:t>1 сентября 2023 года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дошкольные учреждения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начали 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работать по новой федеральной образовательной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3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Минпросвещения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от 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 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284984"/>
            <a:ext cx="7704856" cy="4018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Министр просвещения России</a:t>
            </a: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Кравцов Сергей Сергеевич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3613"/>
            <a:ext cx="3456385" cy="2598405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4571"/>
            <a:ext cx="2880320" cy="231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1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98416" y="692696"/>
            <a:ext cx="799288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8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2800" b="1" u="sng" dirty="0">
                <a:solidFill>
                  <a:srgbClr val="FF0000"/>
                </a:solidFill>
                <a:latin typeface="Georgia" panose="02040502050405020303" pitchFamily="18" charset="0"/>
              </a:rPr>
              <a:t>Цель ФОП ДО </a:t>
            </a:r>
            <a:r>
              <a:rPr lang="ru-RU" alt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 </a:t>
            </a:r>
            <a:endParaRPr lang="ru-RU" alt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476250"/>
            <a:ext cx="799288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ФОП ДО - это норматив, который был разработан </a:t>
            </a: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для осуществления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 следующих функций</a:t>
            </a:r>
            <a:r>
              <a:rPr lang="ru-RU" sz="2400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400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- создать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единое федеральное образовательное пространство для воспитания и развития дошкольников;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- обеспечить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- создать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- воспитывать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и развивать ребенка с активной гражданской позицией, патриотическими взглядами и ценностями.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852" y="2852936"/>
            <a:ext cx="194089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ФОП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6920" y="2916833"/>
            <a:ext cx="2232025" cy="961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ФГОС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88111" y="2673114"/>
            <a:ext cx="2232025" cy="1583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Основа для ОП</a:t>
            </a:r>
          </a:p>
        </p:txBody>
      </p:sp>
      <p:sp>
        <p:nvSpPr>
          <p:cNvPr id="6" name="Плюс 5"/>
          <p:cNvSpPr/>
          <p:nvPr/>
        </p:nvSpPr>
        <p:spPr>
          <a:xfrm>
            <a:off x="2267744" y="29362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5448945" y="294382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206" y="919973"/>
            <a:ext cx="779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дошкольного образования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и Федеральный государственный стандарт дошкольного образования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станут основой для разработки образовательных программ ДОО</a:t>
            </a:r>
            <a:endParaRPr lang="ru-RU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476672"/>
            <a:ext cx="7632848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Отличие ФОП ДО от ООП </a:t>
            </a: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ДО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более детализирована,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рассчитана на дошкольное воспитание разных возрастных групп,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направлена на воспитание патриотических и интернациональных чувств,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сделан акцент на правила безопасного поведения в различных ситуациях,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представлен примерный перечень музыкальных и художественных произведений искусства, анимационных и кинематографических произведений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Разделы ФОП: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В структуру ФОП входят:</a:t>
            </a:r>
            <a:endParaRPr lang="ru-RU" sz="2800" b="1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образования;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примерный режим 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федеральный календарный план воспитательной работы.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6"/>
          <a:stretch>
            <a:fillRect/>
          </a:stretch>
        </p:blipFill>
        <p:spPr bwMode="auto">
          <a:xfrm>
            <a:off x="611560" y="1340768"/>
            <a:ext cx="801381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9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279</TotalTime>
  <Words>346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</cp:lastModifiedBy>
  <cp:revision>31</cp:revision>
  <dcterms:created xsi:type="dcterms:W3CDTF">2023-02-22T14:53:18Z</dcterms:created>
  <dcterms:modified xsi:type="dcterms:W3CDTF">2023-12-07T16:39:31Z</dcterms:modified>
</cp:coreProperties>
</file>