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07.12.2023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latin typeface="Georgia" panose="020405020504050203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6147880" cy="229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B05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B05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33" y="3429000"/>
            <a:ext cx="3619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- создать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- обеспечить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- создать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- воспитывать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279</TotalTime>
  <Words>346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31</cp:revision>
  <dcterms:created xsi:type="dcterms:W3CDTF">2023-02-22T14:53:18Z</dcterms:created>
  <dcterms:modified xsi:type="dcterms:W3CDTF">2023-12-07T16:39:31Z</dcterms:modified>
</cp:coreProperties>
</file>